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707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0D0680-A79E-4F33-9E73-79F40AC91C3C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42E40C-E874-4E8C-B431-872CB7E432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10/6/2014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Specialized Input and Output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Outputting Video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Data projectors show the video on a screen and it can be viewed by many people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Some devices let you send video from a computer to a HDTV screen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Headsets with two LCD panels can be worn giving 3-D space effect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CAVE (Cave Automated Virtual Environment) a room in which 3-D images are shown on floor walls and ceiling.  Person wears glasses and glasses and images create the illusion of interacting in 3 dimensions.  </a:t>
            </a:r>
          </a:p>
          <a:p>
            <a:pPr lv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Outputting Sound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Sound card and speakers are needed.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The sound card changes digital sound files into an electric current that is sent to the monitor.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There are two types of software that allow audio output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Speech synthesis software allows the computer to read text files aloud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/>
              <a:t>Musical Instrument Digital Interface (MIDI) software allows the computer to create music.  You can send instructions to a synthesizer and it plays the music.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Inputting Sound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The microphone is the most basic device for inputting sounds into a computer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Microphones capture sounds in analog form a series of waves or vibrations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To be usable by a computer, sounds must be in digital form - converted to binary code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Sound card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/>
              <a:t>Digitizes sound by changing it from analog to digital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/>
              <a:t>Processes digital sound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/>
              <a:t>Sometimes the sound card reduces the size of sound files by compressing the data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/>
              <a:t>Finally the sound card reverses the digitizing process so you can play analog sounds through the speakers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/>
              <a:t> 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Inputting Images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Facsimile (fax) machines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Scans printed documents and sends them over phone lines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Many home printers now include a fax machine</a:t>
            </a:r>
          </a:p>
          <a:p>
            <a:pPr>
              <a:spcBef>
                <a:spcPts val="0"/>
              </a:spcBef>
              <a:buNone/>
            </a:pPr>
            <a:endParaRPr sz="300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Digital Cameras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/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Computer chips takes the information from the lens and records it as pixels or small dots that form the image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Has memory to store the pictures you take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Some digital cameras have memory cards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Many digital cameras can connect to the computer via a cable or wireless link</a:t>
            </a:r>
          </a:p>
          <a:p>
            <a:pPr lv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Scanners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000"/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Photos, drawings, handwritten material, text can all be digitized by a scanner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Uses optical character recognition software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Four types of scanners: flatbed, sheetfed and handheld</a:t>
            </a:r>
          </a:p>
          <a:p>
            <a:pPr lvl="0" rtl="0">
              <a:spcBef>
                <a:spcPts val="0"/>
              </a:spcBef>
              <a:buNone/>
            </a:pPr>
            <a:endParaRPr sz="3000"/>
          </a:p>
          <a:p>
            <a:pPr>
              <a:spcBef>
                <a:spcPts val="0"/>
              </a:spcBef>
              <a:buNone/>
            </a:pPr>
            <a:endParaRPr sz="300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Inputting Video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Digital video cameras record moving images in digital form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A video capture card converts analog videos to digital format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These cards can also compress files so they occupy less storage space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Specialized Output Devices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The images you see on your monitor are created by </a:t>
            </a:r>
            <a:r>
              <a:rPr lang="en" sz="2400" b="1"/>
              <a:t>video adapters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Electric currents are sent from the video adapter to the monitor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The amount of current sent by the video adapter determines the color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the video adapter processes data so the CPU can take care of other jobs</a:t>
            </a:r>
          </a:p>
          <a:p>
            <a:pPr marL="457200" lvl="0" indent="-3810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It also has its own memory called video memory or VRAM to free up space in the computer’s memory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0" y="101100"/>
            <a:ext cx="86111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Outputting Images with Printers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Inkjet and laser printers have much higher quality and are most often used for printing graphic images.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Thermal transfer printers are best for printing color images.  They use heat to transfer colored dyes onto paper.  They only work with glossy paper. </a:t>
            </a:r>
          </a:p>
        </p:txBody>
      </p:sp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511</Words>
  <Application>Microsoft Office PowerPoint</Application>
  <PresentationFormat>On-screen Show (16:9)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Computer Fundamentals</vt:lpstr>
      <vt:lpstr>Inputting Sound</vt:lpstr>
      <vt:lpstr>Sound card</vt:lpstr>
      <vt:lpstr>Inputting Images</vt:lpstr>
      <vt:lpstr>Digital Cameras</vt:lpstr>
      <vt:lpstr>Scanners</vt:lpstr>
      <vt:lpstr>Inputting Video</vt:lpstr>
      <vt:lpstr>Specialized Output Devices</vt:lpstr>
      <vt:lpstr>Outputting Images with Printers</vt:lpstr>
      <vt:lpstr>Outputting Video</vt:lpstr>
      <vt:lpstr>Outputting Sound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Fundamentals</dc:title>
  <cp:lastModifiedBy>NHBOE</cp:lastModifiedBy>
  <cp:revision>2</cp:revision>
  <dcterms:modified xsi:type="dcterms:W3CDTF">2014-10-06T11:37:04Z</dcterms:modified>
</cp:coreProperties>
</file>